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A1D0FB-34B5-4D3B-A823-46ED7247870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ha Banegas (CIRSE)" initials="MB(" lastIdx="1" clrIdx="0">
    <p:extLst>
      <p:ext uri="{19B8F6BF-5375-455C-9EA6-DF929625EA0E}">
        <p15:presenceInfo xmlns:p15="http://schemas.microsoft.com/office/powerpoint/2012/main" userId="S-1-5-21-2651319904-341586798-2033076253-4669" providerId="AD"/>
      </p:ext>
    </p:extLst>
  </p:cmAuthor>
  <p:cmAuthor id="2" name="Natasa Aleksic (CIRSE)" initials="NA(" lastIdx="2" clrIdx="1">
    <p:extLst>
      <p:ext uri="{19B8F6BF-5375-455C-9EA6-DF929625EA0E}">
        <p15:presenceInfo xmlns:p15="http://schemas.microsoft.com/office/powerpoint/2012/main" userId="S-1-5-21-2651319904-341586798-2033076253-91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A74"/>
    <a:srgbClr val="E6E0EC"/>
    <a:srgbClr val="B8B8B8"/>
    <a:srgbClr val="00CC99"/>
    <a:srgbClr val="66FF99"/>
    <a:srgbClr val="9999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56" autoAdjust="0"/>
  </p:normalViewPr>
  <p:slideViewPr>
    <p:cSldViewPr>
      <p:cViewPr varScale="1">
        <p:scale>
          <a:sx n="138" d="100"/>
          <a:sy n="138" d="100"/>
        </p:scale>
        <p:origin x="83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357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0409DFA-D775-ABE1-602E-F765AC07B8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7E12AB-A52A-78E3-A531-6D5EEA44AB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565E8-2268-47A3-B05E-B92E67ACABC2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324044-AFFA-2F0C-C21D-352599C235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8FA006-6AED-5337-129A-4B266CD8F3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BA527-8EE5-4F2D-B69F-8CFBED73D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180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D1F91-D8AB-46A4-81BD-170C41F377D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6A211-0A36-4A8E-A9B2-175F54AAE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570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6A211-0A36-4A8E-A9B2-175F54AAEA4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574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8651E-7EAF-4611-B03E-7082763CB9BE}" type="datetimeFigureOut">
              <a:rPr lang="de-AT" smtClean="0"/>
              <a:t>19.11.2025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AECF-7086-45B2-8874-828A8139E49C}" type="slidenum">
              <a:rPr lang="de-AT" smtClean="0"/>
              <a:t>‹#›</a:t>
            </a:fld>
            <a:endParaRPr lang="de-AT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6601310-BCD2-46C1-95E9-73B7D29769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914400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111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8651E-7EAF-4611-B03E-7082763CB9BE}" type="datetimeFigureOut">
              <a:rPr lang="de-AT" smtClean="0"/>
              <a:t>19.11.2025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AECF-7086-45B2-8874-828A8139E49C}" type="slidenum">
              <a:rPr lang="de-AT" smtClean="0"/>
              <a:t>‹#›</a:t>
            </a:fld>
            <a:endParaRPr lang="de-AT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226B862-3C47-4293-AF46-3AD17CB813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914400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990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8651E-7EAF-4611-B03E-7082763CB9BE}" type="datetimeFigureOut">
              <a:rPr lang="de-AT" smtClean="0"/>
              <a:t>19.11.2025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AECF-7086-45B2-8874-828A8139E49C}" type="slidenum">
              <a:rPr lang="de-AT" smtClean="0"/>
              <a:t>‹#›</a:t>
            </a:fld>
            <a:endParaRPr lang="de-AT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B262051-D88F-4810-8224-A7A79E784F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914400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55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abstra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26217" y="822568"/>
            <a:ext cx="7491565" cy="417215"/>
          </a:xfrm>
        </p:spPr>
        <p:txBody>
          <a:bodyPr>
            <a:normAutofit/>
          </a:bodyPr>
          <a:lstStyle>
            <a:lvl1pPr>
              <a:defRPr sz="1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AT" dirty="0"/>
              <a:t>Title of </a:t>
            </a:r>
            <a:r>
              <a:rPr lang="de-AT"/>
              <a:t>the Article (Please Capitalize)</a:t>
            </a:r>
            <a:br>
              <a:rPr lang="de-AT"/>
            </a:br>
            <a:r>
              <a:rPr lang="de-AT"/>
              <a:t>Font Arial or Times New Roman, Font Size 16</a:t>
            </a: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323529" y="1347976"/>
            <a:ext cx="2774648" cy="316799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 algn="ctr">
              <a:buNone/>
              <a:defRPr sz="14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Study design/context; </a:t>
            </a:r>
            <a:br>
              <a:rPr lang="en-GB" dirty="0"/>
            </a:br>
            <a:r>
              <a:rPr lang="en-GB" dirty="0"/>
              <a:t>image, table or graph - no text.</a:t>
            </a:r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1D4319F-5931-41A1-879D-316E4400E8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9144000" cy="714375"/>
          </a:xfrm>
          <a:prstGeom prst="rect">
            <a:avLst/>
          </a:prstGeom>
        </p:spPr>
      </p:pic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0CA42E41-50EF-AD8C-236F-1A7004FC1370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3180720" y="1344358"/>
            <a:ext cx="2687424" cy="316437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 algn="ctr">
              <a:buNone/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/>
              <a:t>Methods;</a:t>
            </a:r>
            <a:br>
              <a:rPr lang="en-GB" dirty="0"/>
            </a:br>
            <a:r>
              <a:rPr lang="en-GB" dirty="0"/>
              <a:t>image, table or graph - no text.</a:t>
            </a:r>
          </a:p>
        </p:txBody>
      </p:sp>
      <p:sp>
        <p:nvSpPr>
          <p:cNvPr id="32" name="Inhaltsplatzhalter 3">
            <a:extLst>
              <a:ext uri="{FF2B5EF4-FFF2-40B4-BE49-F238E27FC236}">
                <a16:creationId xmlns:a16="http://schemas.microsoft.com/office/drawing/2014/main" id="{6D07B8F4-1FB8-A151-BAF9-56D62424E29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5963280" y="1347976"/>
            <a:ext cx="2785184" cy="316437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 algn="ctr">
              <a:buNone/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/>
              <a:t>Results; </a:t>
            </a:r>
            <a:br>
              <a:rPr lang="en-GB" dirty="0"/>
            </a:br>
            <a:r>
              <a:rPr lang="en-GB" dirty="0"/>
              <a:t>image, table or graph - no text.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C23325D7-2C3C-E599-D04D-9FBB18BADA74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23601" y="4613305"/>
            <a:ext cx="8424863" cy="41751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  <a:lvl5pPr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Key takeaways, max. 100 words; font Arial or Times New Roman, font size 12.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68061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8651E-7EAF-4611-B03E-7082763CB9BE}" type="datetimeFigureOut">
              <a:rPr lang="de-AT" smtClean="0"/>
              <a:t>19.11.2025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AECF-7086-45B2-8874-828A8139E49C}" type="slidenum">
              <a:rPr lang="de-AT" smtClean="0"/>
              <a:t>‹#›</a:t>
            </a:fld>
            <a:endParaRPr lang="de-AT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46DAD42-38FE-4B5F-9206-7AA1A96A6C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914400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83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8651E-7EAF-4611-B03E-7082763CB9BE}" type="datetimeFigureOut">
              <a:rPr lang="de-AT" smtClean="0"/>
              <a:t>19.11.2025</a:t>
            </a:fld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AECF-7086-45B2-8874-828A8139E49C}" type="slidenum">
              <a:rPr lang="de-AT" smtClean="0"/>
              <a:t>‹#›</a:t>
            </a:fld>
            <a:endParaRPr lang="de-AT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F880BAF-25B5-4646-8688-EA8956BFA5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9144000" cy="714375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709548-1D12-D3C3-D1D3-A05D0007753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36004" y="1566249"/>
            <a:ext cx="2375991" cy="2376090"/>
          </a:xfrm>
        </p:spPr>
        <p:txBody>
          <a:bodyPr/>
          <a:lstStyle>
            <a:lvl2pPr marL="457200" indent="0">
              <a:buNone/>
              <a:defRPr/>
            </a:lvl2pPr>
          </a:lstStyle>
          <a:p>
            <a:pPr lvl="1"/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FCBF420-D80A-F620-3785-EDF7414D2C8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40200" y="1563688"/>
            <a:ext cx="2159992" cy="23760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77A478E-8FD0-4045-B60D-AB5602A3590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035800" y="1492250"/>
            <a:ext cx="2000696" cy="2663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73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8651E-7EAF-4611-B03E-7082763CB9BE}" type="datetimeFigureOut">
              <a:rPr lang="de-AT" smtClean="0"/>
              <a:t>19.11.2025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AECF-7086-45B2-8874-828A8139E49C}" type="slidenum">
              <a:rPr lang="de-AT" smtClean="0"/>
              <a:t>‹#›</a:t>
            </a:fld>
            <a:endParaRPr lang="de-AT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B9E0C24-FD84-433C-A9A1-212EAD67DB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914400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32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8651E-7EAF-4611-B03E-7082763CB9BE}" type="datetimeFigureOut">
              <a:rPr lang="de-AT" smtClean="0"/>
              <a:t>19.11.2025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EAECF-7086-45B2-8874-828A8139E49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88010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9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CE95CE6-AF28-615A-82AA-3AD87B647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5397703F-FE95-2A98-CE45-18286A92832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7AA75E85-390B-D014-106C-2F27EAEF8E36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1DACA459-D4BE-E716-F1BA-7A79A59A5F42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de-DE" noProof="0" dirty="0"/>
          </a:p>
        </p:txBody>
      </p:sp>
      <p:sp>
        <p:nvSpPr>
          <p:cNvPr id="13" name="Inhaltsplatzhalter 12">
            <a:extLst>
              <a:ext uri="{FF2B5EF4-FFF2-40B4-BE49-F238E27FC236}">
                <a16:creationId xmlns:a16="http://schemas.microsoft.com/office/drawing/2014/main" id="{7EB3848C-1353-CBA2-CF17-492D2546A43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/>
          </a:bodyPr>
          <a:lstStyle/>
          <a:p>
            <a:endParaRPr lang="de-DE" sz="1400" noProof="0" dirty="0"/>
          </a:p>
        </p:txBody>
      </p:sp>
    </p:spTree>
    <p:extLst>
      <p:ext uri="{BB962C8B-B14F-4D97-AF65-F5344CB8AC3E}">
        <p14:creationId xmlns:p14="http://schemas.microsoft.com/office/powerpoint/2010/main" val="280914567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On-screen Show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Silvia Prinz</dc:creator>
  <cp:lastModifiedBy>Alison Gray (CIRSE)</cp:lastModifiedBy>
  <cp:revision>190</cp:revision>
  <dcterms:created xsi:type="dcterms:W3CDTF">2018-09-14T16:58:27Z</dcterms:created>
  <dcterms:modified xsi:type="dcterms:W3CDTF">2025-11-19T13:37:33Z</dcterms:modified>
</cp:coreProperties>
</file>